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072" y="309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09"/>
            <a:ext cx="10693400" cy="149762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11/7/2024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επιχείρηση…ΚΑΛΛΙΑΡΕΚΟΣ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ΑΕΒΕ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…ΑΤΤΙΚΗΣ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«Εργαλειοθήκη Ανταγωνιστικότητας»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 βελτίωση της ανταγωνιστικότητας των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 και πολύ μικρών επιχειρήσεων,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επενδύοντας στον παραγωγικό εκσυγχρονισμό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τους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34253…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17.126,50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216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44</cp:revision>
  <dcterms:created xsi:type="dcterms:W3CDTF">2018-02-13T12:16:57Z</dcterms:created>
  <dcterms:modified xsi:type="dcterms:W3CDTF">2024-07-11T11:33:32Z</dcterms:modified>
</cp:coreProperties>
</file>